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708" r:id="rId1"/>
  </p:sldMasterIdLst>
  <p:notesMasterIdLst>
    <p:notesMasterId r:id="rId2"/>
  </p:notesMasterIdLst>
  <p:sldIdLst>
    <p:sldId id="36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4" r:id="rId14"/>
    <p:sldId id="375" r:id="rId15"/>
    <p:sldId id="376" r:id="rId16"/>
    <p:sldId id="377" r:id="rId17"/>
    <p:sldId id="373" r:id="rId1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tableStyles" Target="tableStyles.xml"/><Relationship Id="rId20" Type="http://schemas.openxmlformats.org/officeDocument/2006/relationships/presProps" Target="presProps.xml"/><Relationship Id="rId21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7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3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5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4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>
          <a:xfrm>
            <a:off x="685800" y="681093"/>
            <a:ext cx="7772400" cy="4658837"/>
          </a:xfrm>
          <a:solidFill>
            <a:srgbClr val="65FF65"/>
          </a:solidFill>
          <a:ln w="25400">
            <a:solidFill>
              <a:srgbClr val="009700"/>
            </a:solidFill>
            <a:prstDash val="solid"/>
          </a:ln>
        </p:spPr>
        <p:txBody>
          <a:bodyPr>
            <a:normAutofit fontScale="90000"/>
          </a:bodyPr>
          <a:p>
            <a:r>
              <a:rPr altLang="zh-CN" sz="7200" lang="en-US">
                <a:solidFill>
                  <a:srgbClr val="000000"/>
                </a:solidFill>
              </a:rPr>
              <a:t>Food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chain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&amp;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Food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web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br>
              <a:rPr altLang="zh-CN" sz="7200" lang="en-US">
                <a:solidFill>
                  <a:srgbClr val="000000"/>
                </a:solidFill>
              </a:rPr>
            </a:br>
            <a:r>
              <a:rPr altLang="zh-CN" sz="7200" lang="en-US">
                <a:solidFill>
                  <a:srgbClr val="000000"/>
                </a:solidFill>
              </a:rPr>
              <a:t>By</a:t>
            </a:r>
            <a:br>
              <a:rPr altLang="zh-CN" sz="7200" lang="en-US">
                <a:solidFill>
                  <a:srgbClr val="000000"/>
                </a:solidFill>
              </a:rPr>
            </a:br>
            <a:r>
              <a:rPr altLang="zh-CN" sz="7200" lang="en-US">
                <a:solidFill>
                  <a:srgbClr val="000000"/>
                </a:solidFill>
              </a:rPr>
              <a:t>Dr</a:t>
            </a:r>
            <a:r>
              <a:rPr altLang="zh-CN" sz="7200" lang="en-US">
                <a:solidFill>
                  <a:srgbClr val="000000"/>
                </a:solidFill>
              </a:rPr>
              <a:t>.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A</a:t>
            </a:r>
            <a:r>
              <a:rPr altLang="zh-CN" sz="7200" lang="en-US">
                <a:solidFill>
                  <a:srgbClr val="000000"/>
                </a:solidFill>
              </a:rPr>
              <a:t>.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S</a:t>
            </a:r>
            <a:r>
              <a:rPr altLang="zh-CN" sz="7200" lang="en-US">
                <a:solidFill>
                  <a:srgbClr val="000000"/>
                </a:solidFill>
              </a:rPr>
              <a:t>.</a:t>
            </a:r>
            <a:r>
              <a:rPr altLang="zh-CN" sz="7200" lang="en-US">
                <a:solidFill>
                  <a:srgbClr val="000000"/>
                </a:solidFill>
              </a:rPr>
              <a:t> </a:t>
            </a:r>
            <a:r>
              <a:rPr altLang="zh-CN" sz="7200" lang="en-US">
                <a:solidFill>
                  <a:srgbClr val="000000"/>
                </a:solidFill>
              </a:rPr>
              <a:t>Shinde</a:t>
            </a:r>
            <a:endParaRPr altLang="zh-CN" sz="7200" lang="en-US">
              <a:solidFill>
                <a:srgbClr val="000000"/>
              </a:solidFill>
            </a:endParaRPr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>
          <a:xfrm>
            <a:off x="1142999" y="6664965"/>
            <a:ext cx="6858000" cy="1655762"/>
          </a:xfrm>
        </p:spPr>
        <p:txBody>
          <a:bodyPr/>
          <a:p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7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38252"/>
          </a:xfrm>
          <a:solidFill>
            <a:srgbClr val="65FF65"/>
          </a:solidFill>
          <a:ln w="25400">
            <a:solidFill>
              <a:srgbClr val="009700"/>
            </a:solidFill>
            <a:prstDash val="solid"/>
          </a:ln>
        </p:spPr>
        <p:txBody>
          <a:bodyPr/>
          <a:p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Thank</a:t>
            </a:r>
            <a:br>
              <a:rPr sz="9600" lang="en-US">
                <a:solidFill>
                  <a:srgbClr val="000000"/>
                </a:solidFill>
              </a:rPr>
            </a:b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 </a:t>
            </a:r>
            <a:r>
              <a:rPr sz="9600" lang="en-US">
                <a:solidFill>
                  <a:srgbClr val="000000"/>
                </a:solidFill>
              </a:rPr>
              <a:t>You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48587" name=""/>
          <p:cNvSpPr>
            <a:spLocks noGrp="1"/>
          </p:cNvSpPr>
          <p:nvPr>
            <p:ph idx="1"/>
          </p:nvPr>
        </p:nvSpPr>
        <p:spPr>
          <a:xfrm>
            <a:off x="2172155" y="7406380"/>
            <a:ext cx="7886700" cy="3429865"/>
          </a:xfrm>
        </p:spPr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2015-05-08T06:30:45Z</dcterms:created>
  <dcterms:modified xsi:type="dcterms:W3CDTF">2020-11-26T08:57:37Z</dcterms:modified>
</cp:coreProperties>
</file>